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5"/>
  </p:sldMasterIdLst>
  <p:notesMasterIdLst>
    <p:notesMasterId r:id="rId14"/>
  </p:notesMasterIdLst>
  <p:handoutMasterIdLst>
    <p:handoutMasterId r:id="rId15"/>
  </p:handoutMasterIdLst>
  <p:sldIdLst>
    <p:sldId id="257" r:id="rId6"/>
    <p:sldId id="259" r:id="rId7"/>
    <p:sldId id="275" r:id="rId8"/>
    <p:sldId id="274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68A7"/>
    <a:srgbClr val="2A4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88" d="100"/>
          <a:sy n="88" d="100"/>
        </p:scale>
        <p:origin x="110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k-SK" altLang="sk-S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k-SK" altLang="sk-SK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k-SK" altLang="sk-SK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3BB321-BE55-458E-A97B-ACF1579C0761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k-SK" altLang="sk-S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k-SK" altLang="sk-S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k-SK" altLang="sk-S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DA20C79-EF0D-4FB6-A7CB-537F00285189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97A3E-3F23-4C21-9B7B-FA14405B8EFA}" type="slidenum">
              <a:rPr lang="sk-SK" altLang="sk-SK"/>
              <a:pPr/>
              <a:t>1</a:t>
            </a:fld>
            <a:endParaRPr lang="sk-SK" altLang="sk-SK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sk-SK" altLang="sk-SK" noProof="0" smtClean="0"/>
              <a:t>Upravte štýly predlohy textu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k-SK" altLang="sk-SK" noProof="0" smtClean="0"/>
              <a:t>Kliknutím upravte štýl predlohy podnadpisov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9283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175EBF3-BEC4-4D56-BDAF-54EB6812AB79}" type="slidenum">
              <a:rPr lang="sk-SK" altLang="sk-SK"/>
              <a:pPr/>
              <a:t>‹#›</a:t>
            </a:fld>
            <a:endParaRPr lang="sk-SK" altLang="sk-SK"/>
          </a:p>
        </p:txBody>
      </p:sp>
      <p:pic>
        <p:nvPicPr>
          <p:cNvPr id="101383" name="Picture 7" descr="logo_lps_2008_final_v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708025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0" y="6669088"/>
            <a:ext cx="32035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altLang="sk-SK" sz="800">
                <a:solidFill>
                  <a:srgbClr val="FFFFFF"/>
                </a:solidFill>
              </a:rPr>
              <a:t>Letové prevádzkové služby Slovenskej republiky, štátny podnik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7380288" y="6669088"/>
            <a:ext cx="17637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k-SK" altLang="sk-SK" sz="800">
                <a:solidFill>
                  <a:srgbClr val="FFFFFF"/>
                </a:solidFill>
              </a:rPr>
              <a:t>www.lps.sk</a:t>
            </a:r>
            <a:endParaRPr lang="sk-SK" altLang="sk-SK" sz="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170FB-518C-4168-A2C4-D97AEA947C5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04172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0538" y="188913"/>
            <a:ext cx="2124075" cy="5976937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468313" y="188913"/>
            <a:ext cx="6219825" cy="597693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3AE4C-EA95-4CD6-A6F7-46BB39591C5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74655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F9955-A3D3-4752-8694-2B4315D6A0CC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1500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01304-A893-4C49-BF4D-DCCBF681B11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5958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4027487" cy="4681537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27488" cy="4681537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B1C98-A3E2-4424-B88E-062E22DC19E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65058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6EE5E-78A9-4E72-91F2-3231875DC66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3649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A47C0-F440-4E9E-B5C6-399D9E128F93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98451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95B5F-9C73-4339-A556-BB9210BC1CD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71528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D2AB1-E6AC-4ACA-9B8A-15A7F9A7F6A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39166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58727-0A82-42F7-8824-4941C1C2116B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22230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88913"/>
            <a:ext cx="799306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Nadpis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207375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37288"/>
            <a:ext cx="2133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sk-SK" altLang="sk-SK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37288"/>
            <a:ext cx="2895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sk-SK" altLang="sk-SK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37288"/>
            <a:ext cx="2133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D070712-0AC1-4B18-B6B0-4D9018FF3297}" type="slidenum">
              <a:rPr lang="sk-SK" altLang="sk-SK"/>
              <a:pPr/>
              <a:t>‹#›</a:t>
            </a:fld>
            <a:endParaRPr lang="sk-SK" altLang="sk-SK"/>
          </a:p>
        </p:txBody>
      </p:sp>
      <p:pic>
        <p:nvPicPr>
          <p:cNvPr id="44042" name="Picture 10" descr="logo_lps_2008_final_v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708025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0" y="6669088"/>
            <a:ext cx="32035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altLang="sk-SK" sz="800">
                <a:solidFill>
                  <a:srgbClr val="FFFFFF"/>
                </a:solidFill>
              </a:rPr>
              <a:t>Letové prevádzkové služby Slovenskej republiky, štátny podnik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7380288" y="6669088"/>
            <a:ext cx="17637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sk-SK" altLang="sk-SK" sz="800">
                <a:solidFill>
                  <a:srgbClr val="FFFFFF"/>
                </a:solidFill>
              </a:rPr>
              <a:t>www.lps.sk</a:t>
            </a:r>
            <a:endParaRPr lang="sk-SK" altLang="sk-SK" sz="4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07375" cy="4176935"/>
          </a:xfrm>
        </p:spPr>
        <p:txBody>
          <a:bodyPr/>
          <a:lstStyle/>
          <a:p>
            <a:endParaRPr lang="sk-SK" altLang="sk-SK" dirty="0" smtClean="0"/>
          </a:p>
          <a:p>
            <a:pPr marL="0" indent="0" algn="ctr">
              <a:buNone/>
            </a:pPr>
            <a:r>
              <a:rPr lang="sk-SK" dirty="0"/>
              <a:t>AIRAC AIP AMDT NR264 </a:t>
            </a:r>
            <a:r>
              <a:rPr lang="sk-SK" dirty="0" smtClean="0"/>
              <a:t>WEF</a:t>
            </a:r>
          </a:p>
          <a:p>
            <a:pPr marL="0" indent="0" algn="ctr">
              <a:buNone/>
            </a:pPr>
            <a:r>
              <a:rPr lang="sk-SK" dirty="0" smtClean="0"/>
              <a:t> </a:t>
            </a:r>
            <a:r>
              <a:rPr lang="sk-SK" sz="4000" b="1" cap="all" dirty="0" smtClean="0">
                <a:solidFill>
                  <a:srgbClr val="00B0F0"/>
                </a:solidFill>
              </a:rPr>
              <a:t>26DEC24</a:t>
            </a:r>
          </a:p>
          <a:p>
            <a:pPr marL="0" indent="0" algn="ctr">
              <a:buNone/>
            </a:pPr>
            <a:r>
              <a:rPr lang="sk-SK" sz="4000" b="1" cap="all" dirty="0" smtClean="0">
                <a:solidFill>
                  <a:srgbClr val="00B0F0"/>
                </a:solidFill>
              </a:rPr>
              <a:t>Zmena </a:t>
            </a:r>
            <a:r>
              <a:rPr lang="sk-SK" sz="4000" b="1" cap="all" dirty="0">
                <a:solidFill>
                  <a:srgbClr val="00B0F0"/>
                </a:solidFill>
              </a:rPr>
              <a:t>priestoru INOVEC</a:t>
            </a:r>
            <a:r>
              <a:rPr lang="sk-SK" sz="4000" b="1" cap="all" dirty="0">
                <a:solidFill>
                  <a:srgbClr val="00B0F0"/>
                </a:solidFill>
              </a:rPr>
              <a:t> </a:t>
            </a:r>
          </a:p>
          <a:p>
            <a:endParaRPr lang="sk-SK" altLang="sk-SK" dirty="0"/>
          </a:p>
          <a:p>
            <a:pPr marL="0" indent="0" algn="ctr">
              <a:buNone/>
            </a:pPr>
            <a:endParaRPr lang="sk-SK" altLang="sk-SK" sz="14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sk-SK" altLang="sk-SK" sz="14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sk-SK" altLang="sk-SK" sz="14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sk-SK" altLang="sk-SK" sz="1400" b="1" dirty="0" smtClean="0">
                <a:solidFill>
                  <a:schemeClr val="tx1">
                    <a:lumMod val="75000"/>
                  </a:schemeClr>
                </a:solidFill>
              </a:rPr>
              <a:t>KP, 19DEC2024,</a:t>
            </a:r>
          </a:p>
          <a:p>
            <a:pPr marL="0" indent="0" algn="ctr">
              <a:buNone/>
            </a:pPr>
            <a:r>
              <a:rPr lang="sk-SK" altLang="sk-SK" sz="1400" b="1" dirty="0" smtClean="0">
                <a:solidFill>
                  <a:schemeClr val="tx1">
                    <a:lumMod val="75000"/>
                  </a:schemeClr>
                </a:solidFill>
              </a:rPr>
              <a:t>Ing</a:t>
            </a:r>
            <a:r>
              <a:rPr lang="sk-SK" altLang="sk-SK" sz="1400" b="1" dirty="0" smtClean="0">
                <a:solidFill>
                  <a:schemeClr val="tx1">
                    <a:lumMod val="75000"/>
                  </a:schemeClr>
                </a:solidFill>
              </a:rPr>
              <a:t>. Andrej </a:t>
            </a:r>
            <a:r>
              <a:rPr lang="sk-SK" altLang="sk-SK" sz="1400" b="1" dirty="0" smtClean="0">
                <a:solidFill>
                  <a:schemeClr val="tx1">
                    <a:lumMod val="75000"/>
                  </a:schemeClr>
                </a:solidFill>
              </a:rPr>
              <a:t>Akurátny, </a:t>
            </a:r>
            <a:r>
              <a:rPr lang="sk-SK" altLang="sk-SK" sz="1400" dirty="0" smtClean="0">
                <a:solidFill>
                  <a:schemeClr val="tx1">
                    <a:lumMod val="75000"/>
                  </a:schemeClr>
                </a:solidFill>
              </a:rPr>
              <a:t>LPS </a:t>
            </a:r>
            <a:r>
              <a:rPr lang="sk-SK" altLang="sk-SK" sz="1400" dirty="0" smtClean="0">
                <a:solidFill>
                  <a:schemeClr val="tx1">
                    <a:lumMod val="75000"/>
                  </a:schemeClr>
                </a:solidFill>
              </a:rPr>
              <a:t>SR, š. p., </a:t>
            </a:r>
            <a:endParaRPr lang="sk-SK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Aktivácia INOVEC 1 a 2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67543" y="1124744"/>
            <a:ext cx="8497069" cy="4681537"/>
          </a:xfrm>
        </p:spPr>
        <p:txBody>
          <a:bodyPr/>
          <a:lstStyle/>
          <a:p>
            <a:pPr marL="0" indent="0">
              <a:buNone/>
            </a:pPr>
            <a:r>
              <a:rPr lang="sk-SK" sz="2400" b="1" dirty="0"/>
              <a:t>5.5.3.3.2 Priestory aktivované na základe predchádzajúcej koordinácie </a:t>
            </a:r>
          </a:p>
          <a:p>
            <a:r>
              <a:rPr lang="sk-SK" sz="2400" dirty="0"/>
              <a:t>Žiadosť o aktiváciu daného priestoru pre lety klzákov musí predložiť určený používateľ na pravidelnej koordinačnej porade používateľov vzdušného priestoru. </a:t>
            </a:r>
            <a:endParaRPr lang="sk-SK" sz="2400" dirty="0" smtClean="0"/>
          </a:p>
          <a:p>
            <a:r>
              <a:rPr lang="sk-SK" sz="2400" dirty="0"/>
              <a:t>Po </a:t>
            </a:r>
            <a:r>
              <a:rPr lang="sk-SK" sz="2400" dirty="0"/>
              <a:t>schválení zodpovedným orgánom ATS bude doba aktivácie publikovaná správou NOTAM. </a:t>
            </a:r>
            <a:endParaRPr lang="sk-SK" sz="2400" dirty="0" smtClean="0"/>
          </a:p>
          <a:p>
            <a:r>
              <a:rPr lang="sk-SK" sz="2400" dirty="0">
                <a:solidFill>
                  <a:schemeClr val="accent2"/>
                </a:solidFill>
              </a:rPr>
              <a:t>V </a:t>
            </a:r>
            <a:r>
              <a:rPr lang="sk-SK" sz="2400" dirty="0">
                <a:solidFill>
                  <a:schemeClr val="accent2"/>
                </a:solidFill>
              </a:rPr>
              <a:t>daný deň </a:t>
            </a:r>
            <a:r>
              <a:rPr lang="sk-SK" sz="2400" dirty="0"/>
              <a:t>plánovanej aktivácie </a:t>
            </a:r>
            <a:r>
              <a:rPr lang="sk-SK" sz="2400" dirty="0">
                <a:solidFill>
                  <a:schemeClr val="accent2"/>
                </a:solidFill>
              </a:rPr>
              <a:t>určený používateľ spresní skutočnú dobu aktivácie podľa aktuálnych požiadaviek </a:t>
            </a:r>
            <a:r>
              <a:rPr lang="sk-SK" sz="2400" u="sng" dirty="0">
                <a:solidFill>
                  <a:schemeClr val="accent2"/>
                </a:solidFill>
              </a:rPr>
              <a:t>príslušnému stanovišťu ATC </a:t>
            </a:r>
            <a:r>
              <a:rPr lang="sk-SK" sz="2400" dirty="0">
                <a:solidFill>
                  <a:schemeClr val="accent2"/>
                </a:solidFill>
              </a:rPr>
              <a:t>a na pracovisko </a:t>
            </a:r>
            <a:r>
              <a:rPr lang="sk-SK" sz="2400" u="sng" dirty="0">
                <a:solidFill>
                  <a:schemeClr val="accent2"/>
                </a:solidFill>
              </a:rPr>
              <a:t>AMC</a:t>
            </a:r>
            <a:r>
              <a:rPr lang="sk-SK" sz="2400" dirty="0">
                <a:solidFill>
                  <a:schemeClr val="accent2"/>
                </a:solidFill>
              </a:rPr>
              <a:t> telefonicky.</a:t>
            </a:r>
            <a:r>
              <a:rPr lang="sk-SK" sz="2400" dirty="0"/>
              <a:t> Skutočná doba aktivácie musí byť v rámci plánovanej doby aktivácie.</a:t>
            </a:r>
          </a:p>
        </p:txBody>
      </p:sp>
    </p:spTree>
    <p:extLst>
      <p:ext uri="{BB962C8B-B14F-4D97-AF65-F5344CB8AC3E}">
        <p14:creationId xmlns:p14="http://schemas.microsoft.com/office/powerpoint/2010/main" val="276931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Aktivácia INOVEC 1 a 2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67543" y="1124744"/>
            <a:ext cx="8497069" cy="4681537"/>
          </a:xfrm>
        </p:spPr>
        <p:txBody>
          <a:bodyPr/>
          <a:lstStyle/>
          <a:p>
            <a:r>
              <a:rPr lang="sk-SK" sz="2400" dirty="0"/>
              <a:t>Je potrebné brať v úvahu, že pri aktivácii priestorov INOVEC 1 a 2 je príslušným stanovišťom pre </a:t>
            </a:r>
            <a:r>
              <a:rPr lang="sk-SK" sz="2400" dirty="0">
                <a:solidFill>
                  <a:schemeClr val="accent2"/>
                </a:solidFill>
              </a:rPr>
              <a:t>INOVEC 1</a:t>
            </a:r>
            <a:r>
              <a:rPr lang="sk-SK" sz="2400" dirty="0"/>
              <a:t> </a:t>
            </a:r>
            <a:r>
              <a:rPr lang="sk-SK" sz="2400" b="1" dirty="0">
                <a:solidFill>
                  <a:schemeClr val="accent2"/>
                </a:solidFill>
              </a:rPr>
              <a:t>APP ŠTEFÁNIK</a:t>
            </a:r>
            <a:r>
              <a:rPr lang="sk-SK" sz="2400" dirty="0">
                <a:solidFill>
                  <a:schemeClr val="accent2"/>
                </a:solidFill>
              </a:rPr>
              <a:t> </a:t>
            </a:r>
            <a:r>
              <a:rPr lang="sk-SK" sz="2400" dirty="0"/>
              <a:t>a pre </a:t>
            </a:r>
            <a:r>
              <a:rPr lang="sk-SK" sz="2400" dirty="0">
                <a:solidFill>
                  <a:schemeClr val="accent2"/>
                </a:solidFill>
              </a:rPr>
              <a:t>INOVEC 2 je to </a:t>
            </a:r>
            <a:r>
              <a:rPr lang="sk-SK" sz="2400" b="1" dirty="0">
                <a:solidFill>
                  <a:schemeClr val="accent2"/>
                </a:solidFill>
              </a:rPr>
              <a:t>TWR Piešťany a APP ŠTEFÁNIK</a:t>
            </a:r>
            <a:r>
              <a:rPr lang="sk-SK" sz="2400" dirty="0" smtClean="0">
                <a:solidFill>
                  <a:schemeClr val="accent2"/>
                </a:solidFill>
              </a:rPr>
              <a:t>.</a:t>
            </a:r>
          </a:p>
          <a:p>
            <a:pPr marL="0" indent="0">
              <a:buNone/>
            </a:pPr>
            <a:endParaRPr lang="sk-SK" sz="2400" dirty="0" smtClean="0">
              <a:solidFill>
                <a:schemeClr val="accent2"/>
              </a:solidFill>
            </a:endParaRPr>
          </a:p>
          <a:p>
            <a:r>
              <a:rPr lang="sk-SK" sz="2400" dirty="0"/>
              <a:t>Z tohto dôvodu určený používateľ = </a:t>
            </a:r>
            <a:r>
              <a:rPr lang="sk-SK" sz="2400" dirty="0">
                <a:solidFill>
                  <a:schemeClr val="accent2"/>
                </a:solidFill>
              </a:rPr>
              <a:t>AEROKLUB NITRA</a:t>
            </a:r>
            <a:r>
              <a:rPr lang="sk-SK" sz="2400" dirty="0"/>
              <a:t>, </a:t>
            </a:r>
            <a:r>
              <a:rPr lang="sk-SK" sz="2400" dirty="0">
                <a:solidFill>
                  <a:schemeClr val="accent2"/>
                </a:solidFill>
              </a:rPr>
              <a:t>musí spresniť </a:t>
            </a:r>
            <a:r>
              <a:rPr lang="sk-SK" sz="2400" dirty="0"/>
              <a:t>skutočnú dobu aktivácie na </a:t>
            </a:r>
            <a:r>
              <a:rPr lang="sk-SK" sz="2400" dirty="0">
                <a:solidFill>
                  <a:schemeClr val="accent2"/>
                </a:solidFill>
              </a:rPr>
              <a:t>obe ATC stanovištia</a:t>
            </a:r>
            <a:r>
              <a:rPr lang="sk-SK" sz="2400" dirty="0"/>
              <a:t> (APP Štefánik a TWR Piešťany + AMC Zvolen)</a:t>
            </a:r>
          </a:p>
          <a:p>
            <a:endParaRPr lang="sk-SK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3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Využívanie INOVEC 1 a 2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3529" y="1124744"/>
            <a:ext cx="8641084" cy="4681537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>
                <a:solidFill>
                  <a:schemeClr val="accent2"/>
                </a:solidFill>
              </a:rPr>
              <a:t>POZOR</a:t>
            </a:r>
            <a:endParaRPr lang="sk-SK" dirty="0">
              <a:solidFill>
                <a:schemeClr val="accent2"/>
              </a:solidFill>
            </a:endParaRPr>
          </a:p>
          <a:p>
            <a:r>
              <a:rPr lang="sk-SK" dirty="0"/>
              <a:t>Nastavenie výškomera: </a:t>
            </a:r>
            <a:r>
              <a:rPr lang="sk-SK" dirty="0">
                <a:solidFill>
                  <a:schemeClr val="accent2"/>
                </a:solidFill>
              </a:rPr>
              <a:t>oblastné QNH </a:t>
            </a:r>
            <a:r>
              <a:rPr lang="sk-SK" dirty="0"/>
              <a:t>(nie  LZIB QNH)</a:t>
            </a:r>
          </a:p>
          <a:p>
            <a:endParaRPr lang="sk-SK" dirty="0" smtClean="0"/>
          </a:p>
          <a:p>
            <a:r>
              <a:rPr lang="sk-SK" dirty="0" smtClean="0"/>
              <a:t>Počúvajte</a:t>
            </a:r>
            <a:r>
              <a:rPr lang="sk-SK" dirty="0"/>
              <a:t>: </a:t>
            </a:r>
            <a:r>
              <a:rPr lang="sk-SK" dirty="0">
                <a:solidFill>
                  <a:schemeClr val="accent2"/>
                </a:solidFill>
              </a:rPr>
              <a:t>BRATISLAVA </a:t>
            </a:r>
            <a:r>
              <a:rPr lang="sk-SK" dirty="0" smtClean="0">
                <a:solidFill>
                  <a:schemeClr val="accent2"/>
                </a:solidFill>
              </a:rPr>
              <a:t>INFO </a:t>
            </a:r>
            <a:r>
              <a:rPr lang="sk-SK" dirty="0">
                <a:solidFill>
                  <a:schemeClr val="accent2"/>
                </a:solidFill>
              </a:rPr>
              <a:t>124,300 </a:t>
            </a:r>
            <a:r>
              <a:rPr lang="sk-SK" dirty="0"/>
              <a:t>MHz (nie NITRA TRAFFIC 123,405 MHz)</a:t>
            </a:r>
          </a:p>
          <a:p>
            <a:endParaRPr lang="sk-SK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3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88913"/>
            <a:ext cx="6716216" cy="625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0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3" y="188913"/>
            <a:ext cx="5444715" cy="648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0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48600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395287"/>
            <a:ext cx="7915275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139221"/>
      </p:ext>
    </p:extLst>
  </p:cSld>
  <p:clrMapOvr>
    <a:masterClrMapping/>
  </p:clrMapOvr>
</p:sld>
</file>

<file path=ppt/theme/theme1.xml><?xml version="1.0" encoding="utf-8"?>
<a:theme xmlns:a="http://schemas.openxmlformats.org/drawingml/2006/main" name="lps_prezentacia_2008">
  <a:themeElements>
    <a:clrScheme name="">
      <a:dk1>
        <a:srgbClr val="FFFFFF"/>
      </a:dk1>
      <a:lt1>
        <a:srgbClr val="FFFFFF"/>
      </a:lt1>
      <a:dk2>
        <a:srgbClr val="CCECFF"/>
      </a:dk2>
      <a:lt2>
        <a:srgbClr val="808080"/>
      </a:lt2>
      <a:accent1>
        <a:srgbClr val="BBE0E3"/>
      </a:accent1>
      <a:accent2>
        <a:srgbClr val="FFCC00"/>
      </a:accent2>
      <a:accent3>
        <a:srgbClr val="FFFFFF"/>
      </a:accent3>
      <a:accent4>
        <a:srgbClr val="DADADA"/>
      </a:accent4>
      <a:accent5>
        <a:srgbClr val="DAEDEF"/>
      </a:accent5>
      <a:accent6>
        <a:srgbClr val="E7B900"/>
      </a:accent6>
      <a:hlink>
        <a:srgbClr val="33CCFF"/>
      </a:hlink>
      <a:folHlink>
        <a:srgbClr val="99CC00"/>
      </a:folHlink>
    </a:clrScheme>
    <a:fontScheme name="lps_prezentacia_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sk-S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lps_prezentacia_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prezentacia_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prezentacia_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prezentacia_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prezentacia_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prezentacia_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13">
        <a:dk1>
          <a:srgbClr val="808080"/>
        </a:dk1>
        <a:lt1>
          <a:srgbClr val="FFFFFF"/>
        </a:lt1>
        <a:dk2>
          <a:srgbClr val="3366CC"/>
        </a:dk2>
        <a:lt2>
          <a:srgbClr val="99FFCC"/>
        </a:lt2>
        <a:accent1>
          <a:srgbClr val="BBE0E3"/>
        </a:accent1>
        <a:accent2>
          <a:srgbClr val="FFCC00"/>
        </a:accent2>
        <a:accent3>
          <a:srgbClr val="ADB8E2"/>
        </a:accent3>
        <a:accent4>
          <a:srgbClr val="DADADA"/>
        </a:accent4>
        <a:accent5>
          <a:srgbClr val="DAEDEF"/>
        </a:accent5>
        <a:accent6>
          <a:srgbClr val="E7B900"/>
        </a:accent6>
        <a:hlink>
          <a:srgbClr val="33CCFF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14">
        <a:dk1>
          <a:srgbClr val="FFFFFF"/>
        </a:dk1>
        <a:lt1>
          <a:srgbClr val="FFFFFF"/>
        </a:lt1>
        <a:dk2>
          <a:srgbClr val="99FFCC"/>
        </a:dk2>
        <a:lt2>
          <a:srgbClr val="808080"/>
        </a:lt2>
        <a:accent1>
          <a:srgbClr val="BBE0E3"/>
        </a:accent1>
        <a:accent2>
          <a:srgbClr val="FFCC00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E7B900"/>
        </a:accent6>
        <a:hlink>
          <a:srgbClr val="33CC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ps_prezentacia_2008 15">
        <a:dk1>
          <a:srgbClr val="808080"/>
        </a:dk1>
        <a:lt1>
          <a:srgbClr val="FFFFFF"/>
        </a:lt1>
        <a:dk2>
          <a:srgbClr val="3366FF"/>
        </a:dk2>
        <a:lt2>
          <a:srgbClr val="99CC00"/>
        </a:lt2>
        <a:accent1>
          <a:srgbClr val="BBE0E3"/>
        </a:accent1>
        <a:accent2>
          <a:srgbClr val="FFCC00"/>
        </a:accent2>
        <a:accent3>
          <a:srgbClr val="ADB8FF"/>
        </a:accent3>
        <a:accent4>
          <a:srgbClr val="DADADA"/>
        </a:accent4>
        <a:accent5>
          <a:srgbClr val="DAEDEF"/>
        </a:accent5>
        <a:accent6>
          <a:srgbClr val="E7B900"/>
        </a:accent6>
        <a:hlink>
          <a:srgbClr val="33CCFF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ps_prezentacia_2008 16">
        <a:dk1>
          <a:srgbClr val="808080"/>
        </a:dk1>
        <a:lt1>
          <a:srgbClr val="FFFFFF"/>
        </a:lt1>
        <a:dk2>
          <a:srgbClr val="3366FF"/>
        </a:dk2>
        <a:lt2>
          <a:srgbClr val="CCECFF"/>
        </a:lt2>
        <a:accent1>
          <a:srgbClr val="BBE0E3"/>
        </a:accent1>
        <a:accent2>
          <a:srgbClr val="FFCC00"/>
        </a:accent2>
        <a:accent3>
          <a:srgbClr val="ADB8FF"/>
        </a:accent3>
        <a:accent4>
          <a:srgbClr val="DADADA"/>
        </a:accent4>
        <a:accent5>
          <a:srgbClr val="DAEDEF"/>
        </a:accent5>
        <a:accent6>
          <a:srgbClr val="E7B900"/>
        </a:accent6>
        <a:hlink>
          <a:srgbClr val="33CCFF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97E1737E2E584A8D3010D060E4DA9F" ma:contentTypeVersion="5" ma:contentTypeDescription="Umožňuje vytvoriť nový dokument." ma:contentTypeScope="" ma:versionID="a18dd41e442fad0cf4cb27021fe9e7f8">
  <xsd:schema xmlns:xsd="http://www.w3.org/2001/XMLSchema" xmlns:xs="http://www.w3.org/2001/XMLSchema" xmlns:p="http://schemas.microsoft.com/office/2006/metadata/properties" xmlns:ns2="bf63f20a-ba02-403f-878f-17875c29cbfe" xmlns:ns3="ca6aece4-2627-447c-a63e-ff23219fc245" targetNamespace="http://schemas.microsoft.com/office/2006/metadata/properties" ma:root="true" ma:fieldsID="9921cbedeadbaa91a4b6b08571409996" ns2:_="" ns3:_="">
    <xsd:import namespace="bf63f20a-ba02-403f-878f-17875c29cbfe"/>
    <xsd:import namespace="ca6aece4-2627-447c-a63e-ff23219fc24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Kateg_x00f3_ria" minOccurs="0"/>
                <xsd:element ref="ns3:Pozn_x00e1_mka" minOccurs="0"/>
                <xsd:element ref="ns3:Zverejnen_x00e9_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63f20a-ba02-403f-878f-17875c29cbf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entifikátora dokumentu" ma:description="Hodnota identifikátora dokumentu priradená k tejto položke." ma:internalName="_dlc_DocId" ma:readOnly="true">
      <xsd:simpleType>
        <xsd:restriction base="dms:Text"/>
      </xsd:simpleType>
    </xsd:element>
    <xsd:element name="_dlc_DocIdUrl" ma:index="9" nillable="true" ma:displayName="Identifikátor dokumentu" ma:description="Trvalé prepojenie na tento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aece4-2627-447c-a63e-ff23219fc245" elementFormDefault="qualified">
    <xsd:import namespace="http://schemas.microsoft.com/office/2006/documentManagement/types"/>
    <xsd:import namespace="http://schemas.microsoft.com/office/infopath/2007/PartnerControls"/>
    <xsd:element name="Kateg_x00f3_ria" ma:index="11" nillable="true" ma:displayName="Kategória" ma:format="Dropdown" ma:internalName="Kateg_x00f3_ria">
      <xsd:simpleType>
        <xsd:restriction base="dms:Choice">
          <xsd:enumeration value="Hlavičkový papier"/>
          <xsd:enumeration value="Obstarávanie tovarov, služieb a prác"/>
          <xsd:enumeration value="Žiadosti, požiadavkové listy"/>
          <xsd:enumeration value="Služobné cesty"/>
          <xsd:enumeration value="Tlačivá DEKS"/>
          <xsd:enumeration value="Tlačivá EPM"/>
          <xsd:enumeration value="Tlačivá OVS"/>
          <xsd:enumeration value="Autodoprava"/>
          <xsd:enumeration value="Tlačivá SAF"/>
          <xsd:enumeration value="Tlačivá DTZL"/>
          <xsd:enumeration value="Tlačivá QMS"/>
          <xsd:enumeration value="Tlačivá DATM"/>
          <xsd:enumeration value="Tlačivá BOZP a OPP"/>
          <xsd:enumeration value="Tlačivá ARCH"/>
          <xsd:enumeration value="Tlačivá DLS"/>
          <xsd:enumeration value="Vnútorná kontrola"/>
          <xsd:enumeration value="Rôzne"/>
        </xsd:restriction>
      </xsd:simpleType>
    </xsd:element>
    <xsd:element name="Pozn_x00e1_mka" ma:index="12" nillable="true" ma:displayName="Poznámka" ma:internalName="Pozn_x00e1_mka">
      <xsd:simpleType>
        <xsd:restriction base="dms:Text">
          <xsd:maxLength value="255"/>
        </xsd:restriction>
      </xsd:simpleType>
    </xsd:element>
    <xsd:element name="Zverejnen_x00e9_" ma:index="13" nillable="true" ma:displayName="Zverejnené" ma:default="[today]" ma:format="DateOnly" ma:internalName="Zverejnen_x00e9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axOccurs="1" ma:index="4" ma:displayName="Názov tlačiv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C49164-068E-4028-9620-799EA0CCE68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9C44AE3-9E0A-45DA-837B-3D1F857B3C8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2738927-7F14-4F74-9438-A2D97BF09F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63f20a-ba02-403f-878f-17875c29cbfe"/>
    <ds:schemaRef ds:uri="ca6aece4-2627-447c-a63e-ff23219fc2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6E98A3D-87A4-4C4C-A01F-FBA86A7D1E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DATM_ppt</Template>
  <TotalTime>692</TotalTime>
  <Words>201</Words>
  <Application>Microsoft Office PowerPoint</Application>
  <PresentationFormat>Prezentácia na obrazovke (4:3)</PresentationFormat>
  <Paragraphs>25</Paragraphs>
  <Slides>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0" baseType="lpstr">
      <vt:lpstr>Arial</vt:lpstr>
      <vt:lpstr>lps_prezentacia_2008</vt:lpstr>
      <vt:lpstr>Prezentácia programu PowerPoint</vt:lpstr>
      <vt:lpstr>Aktivácia INOVEC 1 a 2</vt:lpstr>
      <vt:lpstr>Aktivácia INOVEC 1 a 2</vt:lpstr>
      <vt:lpstr>Využívanie INOVEC 1 a 2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LPS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Akuratny Andrej</dc:creator>
  <cp:lastModifiedBy>Akuratny Andrej</cp:lastModifiedBy>
  <cp:revision>42</cp:revision>
  <dcterms:created xsi:type="dcterms:W3CDTF">2022-08-01T14:25:21Z</dcterms:created>
  <dcterms:modified xsi:type="dcterms:W3CDTF">2024-12-19T08:58:21Z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oznámka">
    <vt:lpwstr/>
  </property>
  <property fmtid="{D5CDD505-2E9C-101B-9397-08002B2CF9AE}" pid="3" name="Kategória">
    <vt:lpwstr>Hlavičkový papier</vt:lpwstr>
  </property>
  <property fmtid="{D5CDD505-2E9C-101B-9397-08002B2CF9AE}" pid="4" name="Order">
    <vt:lpwstr>1200.00000000000</vt:lpwstr>
  </property>
  <property fmtid="{D5CDD505-2E9C-101B-9397-08002B2CF9AE}" pid="5" name="Zverejnené">
    <vt:lpwstr>2013-05-23T00:00:00Z</vt:lpwstr>
  </property>
</Properties>
</file>